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5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65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13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D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823960" y="0"/>
            <a:ext cx="320040" cy="5143500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8229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A8C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GUÍA COMPLETA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80467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</a:t>
            </a:r>
            <a:endParaRPr lang="en-US" sz="68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D0E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crear tu cuenta y dominar sus herramientas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1645920" y="3657600"/>
            <a:ext cx="1828800" cy="411480"/>
          </a:xfrm>
          <a:prstGeom prst="roundRect">
            <a:avLst>
              <a:gd name="adj" fmla="val 22222"/>
            </a:avLst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645920" y="365760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Crear cuenta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749040" y="3657600"/>
            <a:ext cx="1828800" cy="411480"/>
          </a:xfrm>
          <a:prstGeom prst="roundRect">
            <a:avLst>
              <a:gd name="adj" fmla="val 22222"/>
            </a:avLst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49040" y="365760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Interfaz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852160" y="3657600"/>
            <a:ext cx="1828800" cy="411480"/>
          </a:xfrm>
          <a:prstGeom prst="roundRect">
            <a:avLst>
              <a:gd name="adj" fmla="val 22222"/>
            </a:avLst>
          </a:prstGeom>
          <a:solidFill>
            <a:srgbClr val="5C8FD4"/>
          </a:solidFill>
          <a:ln w="12700">
            <a:solidFill>
              <a:srgbClr val="5C8FD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852160" y="3657600"/>
            <a:ext cx="1828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Herramientas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48640" y="46177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7AA8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Paso a paso · Fácil · Para todos</a:t>
            </a:r>
            <a:endParaRPr lang="en-US" sz="100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69FEF738-DB40-AD0A-2F25-A464548CDBE5}"/>
              </a:ext>
            </a:extLst>
          </p:cNvPr>
          <p:cNvSpPr/>
          <p:nvPr/>
        </p:nvSpPr>
        <p:spPr>
          <a:xfrm>
            <a:off x="621909" y="69966"/>
            <a:ext cx="1475509" cy="9947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pic>
        <p:nvPicPr>
          <p:cNvPr id="1027" name="Imagen 1" descr="C:\Users\USUARIO\Pictures\Materiales ICATHI 4\Mmebretes_Mesa de trabajo 1.png">
            <a:extLst>
              <a:ext uri="{FF2B5EF4-FFF2-40B4-BE49-F238E27FC236}">
                <a16:creationId xmlns:a16="http://schemas.microsoft.com/office/drawing/2014/main" id="{2696B5FB-AD61-27B9-9122-D142281AC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9" t="2563" r="58244" b="89359"/>
          <a:stretch>
            <a:fillRect/>
          </a:stretch>
        </p:blipFill>
        <p:spPr bwMode="auto">
          <a:xfrm>
            <a:off x="697532" y="157654"/>
            <a:ext cx="1328738" cy="81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6EEE0B97-5C69-F5CA-7401-18DC55831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7361" y="1773936"/>
            <a:ext cx="5300879" cy="2414016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¿QUÉ ES ChatGPT?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914400"/>
            <a:ext cx="42062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1E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es un asistente de inteligencia artificial desarrollado por OpenAI. Puede conversar, redactar textos, analizar imágenes, buscar información y mucho más.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2560320"/>
            <a:ext cx="1920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3D5A96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65760" y="2560320"/>
            <a:ext cx="1920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3D5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💬  Conversación natural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468880" y="2560320"/>
            <a:ext cx="1920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E8755C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468880" y="2560320"/>
            <a:ext cx="1920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87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🖼️  </a:t>
            </a:r>
            <a:r>
              <a:rPr lang="en-US" sz="1100" b="1" dirty="0" err="1">
                <a:solidFill>
                  <a:srgbClr val="E87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crear</a:t>
            </a:r>
            <a:r>
              <a:rPr lang="en-US" sz="1100" b="1" dirty="0">
                <a:solidFill>
                  <a:srgbClr val="E87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imágenes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3474720"/>
            <a:ext cx="1920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5A7E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65760" y="3474720"/>
            <a:ext cx="1920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D05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Búsqueda en la web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468880" y="3474720"/>
            <a:ext cx="192024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5C8FD4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468880" y="3474720"/>
            <a:ext cx="1920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5C8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📄  Redacta documentos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8C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Guía de inicio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789CCC1-3991-520C-08AE-737CEA881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160" y="769244"/>
            <a:ext cx="5065776" cy="2352724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  <p:txBody>
          <a:bodyPr/>
          <a:lstStyle/>
          <a:p>
            <a:endParaRPr lang="es-MX" dirty="0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PASO 1 · Acceder a ChatGPT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8686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Abre tu navegador y visita: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3200400" cy="457200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280160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chatgpt.com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274320" y="1687642"/>
            <a:ext cx="3200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1E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la pantalla principal veras la interfaz de ChatGPT. Haz clic en Iniciar sesion para acceder con tu cuenta existente, o en Suscribete gratis para crear una nueva.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Guía de inicio</a:t>
            </a:r>
            <a:endParaRPr lang="en-US" sz="9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AD21BB5-96A1-B52A-B465-2DF3D28D765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600" t="2724" r="44100" b="3355"/>
          <a:stretch/>
        </p:blipFill>
        <p:spPr>
          <a:xfrm>
            <a:off x="3566160" y="1680075"/>
            <a:ext cx="1810512" cy="2920361"/>
          </a:xfrm>
          <a:prstGeom prst="rect">
            <a:avLst/>
          </a:prstGeom>
        </p:spPr>
      </p:pic>
      <p:sp>
        <p:nvSpPr>
          <p:cNvPr id="15" name="Flecha: hacia arriba 14">
            <a:extLst>
              <a:ext uri="{FF2B5EF4-FFF2-40B4-BE49-F238E27FC236}">
                <a16:creationId xmlns:a16="http://schemas.microsoft.com/office/drawing/2014/main" id="{675CA78B-C46A-1409-5ADE-C386582AC1DB}"/>
              </a:ext>
            </a:extLst>
          </p:cNvPr>
          <p:cNvSpPr/>
          <p:nvPr/>
        </p:nvSpPr>
        <p:spPr>
          <a:xfrm rot="20152512">
            <a:off x="6208950" y="2519440"/>
            <a:ext cx="413263" cy="626735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Flecha: hacia arriba 15">
            <a:extLst>
              <a:ext uri="{FF2B5EF4-FFF2-40B4-BE49-F238E27FC236}">
                <a16:creationId xmlns:a16="http://schemas.microsoft.com/office/drawing/2014/main" id="{CC589DE2-41FB-C404-6E86-8718729B4CA1}"/>
              </a:ext>
            </a:extLst>
          </p:cNvPr>
          <p:cNvSpPr/>
          <p:nvPr/>
        </p:nvSpPr>
        <p:spPr>
          <a:xfrm rot="20152512">
            <a:off x="4927725" y="2821219"/>
            <a:ext cx="413263" cy="626735"/>
          </a:xfrm>
          <a:prstGeom prst="upArrow">
            <a:avLst/>
          </a:prstGeom>
          <a:solidFill>
            <a:srgbClr val="D05A7E"/>
          </a:solidFill>
          <a:ln>
            <a:solidFill>
              <a:srgbClr val="D05A7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8" name="Text 6"/>
          <p:cNvSpPr/>
          <p:nvPr/>
        </p:nvSpPr>
        <p:spPr>
          <a:xfrm>
            <a:off x="100584" y="4547723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Puedes registrarte con Google, Apple, número de teléfono o correo electrónico.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INTERFAZ PRINCIPAL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182880" y="4507992"/>
            <a:ext cx="2743200" cy="320040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82880" y="450799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Menú lateral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3200400" y="4507992"/>
            <a:ext cx="2743200" cy="320040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200400" y="450799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Área de conversación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217920" y="4507992"/>
            <a:ext cx="2743200" cy="320040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217920" y="4507992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Barra de entrada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8C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Guía de inicio</a:t>
            </a:r>
            <a:endParaRPr lang="en-US" sz="9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804CE5D-CE70-18FB-E9BE-F21FADA6F8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192" y="734332"/>
            <a:ext cx="8101584" cy="36894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BARRA DE ENTRADA · Escribe tu prompt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274320" y="3474720"/>
            <a:ext cx="41148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365760" y="3474720"/>
            <a:ext cx="3931920" cy="594360"/>
          </a:xfrm>
          <a:prstGeom prst="rect">
            <a:avLst/>
          </a:prstGeom>
          <a:noFill/>
          <a:ln/>
        </p:spPr>
        <p:txBody>
          <a:bodyPr wrap="square" lIns="63500" tIns="63500" rIns="63500" bIns="6350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D5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✏️  Escribe tu mensaje: 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1737360" y="3474720"/>
            <a:ext cx="2560320" cy="594360"/>
          </a:xfrm>
          <a:prstGeom prst="rect">
            <a:avLst/>
          </a:prstGeom>
          <a:noFill/>
          <a:ln/>
        </p:spPr>
        <p:txBody>
          <a:bodyPr wrap="square" lIns="63500" tIns="63500" rIns="63500" bIns="6350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Escribe cualquier pregunta o instrucción en el campo de texto.</a:t>
            </a:r>
            <a:endParaRPr lang="en-US" sz="1000" dirty="0"/>
          </a:p>
        </p:txBody>
      </p:sp>
      <p:sp>
        <p:nvSpPr>
          <p:cNvPr id="8" name="Shape 5"/>
          <p:cNvSpPr/>
          <p:nvPr/>
        </p:nvSpPr>
        <p:spPr>
          <a:xfrm>
            <a:off x="4663440" y="3474720"/>
            <a:ext cx="41148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54880" y="3474720"/>
            <a:ext cx="3931920" cy="594360"/>
          </a:xfrm>
          <a:prstGeom prst="rect">
            <a:avLst/>
          </a:prstGeom>
          <a:noFill/>
          <a:ln/>
        </p:spPr>
        <p:txBody>
          <a:bodyPr wrap="square" lIns="63500" tIns="63500" rIns="63500" bIns="6350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E87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📎  Adjuntar archivos: 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126480" y="3474720"/>
            <a:ext cx="2560320" cy="594360"/>
          </a:xfrm>
          <a:prstGeom prst="rect">
            <a:avLst/>
          </a:prstGeom>
          <a:noFill/>
          <a:ln/>
        </p:spPr>
        <p:txBody>
          <a:bodyPr wrap="square" lIns="63500" tIns="63500" rIns="63500" bIns="6350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 clic en el ícono + para adjuntar imágenes, PDFs y más.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74320" y="4160520"/>
            <a:ext cx="41148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365760" y="4160520"/>
            <a:ext cx="3931920" cy="594360"/>
          </a:xfrm>
          <a:prstGeom prst="rect">
            <a:avLst/>
          </a:prstGeom>
          <a:noFill/>
          <a:ln/>
        </p:spPr>
        <p:txBody>
          <a:bodyPr wrap="square" lIns="63500" tIns="63500" rIns="63500" bIns="6350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D05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🎤  Entrada de voz: 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1737360" y="4160520"/>
            <a:ext cx="2560320" cy="594360"/>
          </a:xfrm>
          <a:prstGeom prst="rect">
            <a:avLst/>
          </a:prstGeom>
          <a:noFill/>
          <a:ln/>
        </p:spPr>
        <p:txBody>
          <a:bodyPr wrap="square" lIns="63500" tIns="63500" rIns="63500" bIns="6350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 el micrófono para dictar tu mensaje directamente.</a:t>
            </a:r>
            <a:endParaRPr lang="en-US" sz="1000" dirty="0"/>
          </a:p>
        </p:txBody>
      </p:sp>
      <p:sp>
        <p:nvSpPr>
          <p:cNvPr id="14" name="Shape 11"/>
          <p:cNvSpPr/>
          <p:nvPr/>
        </p:nvSpPr>
        <p:spPr>
          <a:xfrm>
            <a:off x="4663440" y="4160520"/>
            <a:ext cx="41148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5C8FD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54880" y="4160520"/>
            <a:ext cx="3931920" cy="594360"/>
          </a:xfrm>
          <a:prstGeom prst="rect">
            <a:avLst/>
          </a:prstGeom>
          <a:noFill/>
          <a:ln/>
        </p:spPr>
        <p:txBody>
          <a:bodyPr wrap="square" lIns="63500" tIns="63500" rIns="63500" bIns="6350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5C8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⬆️  Enviar mensaje: 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126480" y="4160520"/>
            <a:ext cx="2560320" cy="594360"/>
          </a:xfrm>
          <a:prstGeom prst="rect">
            <a:avLst/>
          </a:prstGeom>
          <a:noFill/>
          <a:ln/>
        </p:spPr>
        <p:txBody>
          <a:bodyPr wrap="square" lIns="63500" tIns="63500" rIns="63500" bIns="6350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Presiona Enter o el botón de envío para iniciar la conversación.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Guía de inicio</a:t>
            </a:r>
            <a:endParaRPr lang="en-US" sz="900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574C4DE3-108E-FC3B-8651-FCE899632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59" y="789494"/>
            <a:ext cx="3960000" cy="2552638"/>
          </a:xfrm>
          <a:prstGeom prst="rect">
            <a:avLst/>
          </a:prstGeom>
        </p:spPr>
      </p:pic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E8EC96BB-2643-7CA3-C51E-C4993167D48C}"/>
              </a:ext>
            </a:extLst>
          </p:cNvPr>
          <p:cNvCxnSpPr>
            <a:cxnSpLocks/>
          </p:cNvCxnSpPr>
          <p:nvPr/>
        </p:nvCxnSpPr>
        <p:spPr>
          <a:xfrm flipH="1" flipV="1">
            <a:off x="3840480" y="2459736"/>
            <a:ext cx="1115568" cy="1997964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15EF3192-EBD2-14FA-6207-8F0E0E0A15C8}"/>
              </a:ext>
            </a:extLst>
          </p:cNvPr>
          <p:cNvCxnSpPr>
            <a:cxnSpLocks/>
          </p:cNvCxnSpPr>
          <p:nvPr/>
        </p:nvCxnSpPr>
        <p:spPr>
          <a:xfrm flipH="1" flipV="1">
            <a:off x="565495" y="2319163"/>
            <a:ext cx="4280827" cy="1333865"/>
          </a:xfrm>
          <a:prstGeom prst="straightConnector1">
            <a:avLst/>
          </a:prstGeom>
          <a:ln w="3810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3513F9CE-76E6-D926-E883-EF7A9ABD8318}"/>
              </a:ext>
            </a:extLst>
          </p:cNvPr>
          <p:cNvCxnSpPr>
            <a:cxnSpLocks/>
          </p:cNvCxnSpPr>
          <p:nvPr/>
        </p:nvCxnSpPr>
        <p:spPr>
          <a:xfrm flipV="1">
            <a:off x="593644" y="2319163"/>
            <a:ext cx="2917652" cy="2034843"/>
          </a:xfrm>
          <a:prstGeom prst="straightConnector1">
            <a:avLst/>
          </a:prstGeom>
          <a:ln w="38100">
            <a:solidFill>
              <a:srgbClr val="D05A7E"/>
            </a:solidFill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31" name="Imagen 30">
            <a:extLst>
              <a:ext uri="{FF2B5EF4-FFF2-40B4-BE49-F238E27FC236}">
                <a16:creationId xmlns:a16="http://schemas.microsoft.com/office/drawing/2014/main" id="{76861024-83A2-8316-B9DA-493DADC3F7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1190" y="1355636"/>
            <a:ext cx="4347050" cy="20168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n 31">
            <a:extLst>
              <a:ext uri="{FF2B5EF4-FFF2-40B4-BE49-F238E27FC236}">
                <a16:creationId xmlns:a16="http://schemas.microsoft.com/office/drawing/2014/main" id="{BC9C0248-79B5-E331-5C9B-2B1E59B9F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2960"/>
            <a:ext cx="6803136" cy="3638446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HERRAMIENTAS · Menú "+"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3931920" y="822960"/>
            <a:ext cx="2331720" cy="1051560"/>
          </a:xfrm>
          <a:prstGeom prst="rect">
            <a:avLst/>
          </a:prstGeom>
          <a:solidFill>
            <a:srgbClr val="F8FAFC"/>
          </a:solidFill>
          <a:ln w="12700">
            <a:solidFill>
              <a:srgbClr val="3D5A96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3931920" y="86868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📷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931920" y="123444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D5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Agregar fotos y archivos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3931920" y="150876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Sube imágenes, PDFs u otros archivos.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6446520" y="822960"/>
            <a:ext cx="2331720" cy="1051560"/>
          </a:xfrm>
          <a:prstGeom prst="rect">
            <a:avLst/>
          </a:prstGeom>
          <a:solidFill>
            <a:srgbClr val="F8FAFC"/>
          </a:solidFill>
          <a:ln w="12700">
            <a:solidFill>
              <a:srgbClr val="E8755C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446520" y="86868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🎨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446520" y="123444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E87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 una imagen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6446520" y="150876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 imágenes con DALL·E.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3931920" y="2011680"/>
            <a:ext cx="2331720" cy="1051560"/>
          </a:xfrm>
          <a:prstGeom prst="rect">
            <a:avLst/>
          </a:prstGeom>
          <a:solidFill>
            <a:srgbClr val="F8FAFC"/>
          </a:solidFill>
          <a:ln w="12700">
            <a:solidFill>
              <a:srgbClr val="D05A7E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931920" y="205740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3931920" y="242316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D05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Razonamiento</a:t>
            </a:r>
            <a:endParaRPr lang="en-US" sz="900" dirty="0"/>
          </a:p>
        </p:txBody>
      </p:sp>
      <p:sp>
        <p:nvSpPr>
          <p:cNvPr id="16" name="Text 13"/>
          <p:cNvSpPr/>
          <p:nvPr/>
        </p:nvSpPr>
        <p:spPr>
          <a:xfrm>
            <a:off x="3931920" y="269748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Activa el modo de análisis profundo.</a:t>
            </a:r>
            <a:endParaRPr lang="en-US" sz="800" dirty="0"/>
          </a:p>
        </p:txBody>
      </p:sp>
      <p:sp>
        <p:nvSpPr>
          <p:cNvPr id="17" name="Shape 14"/>
          <p:cNvSpPr/>
          <p:nvPr/>
        </p:nvSpPr>
        <p:spPr>
          <a:xfrm>
            <a:off x="6446520" y="2011680"/>
            <a:ext cx="2331720" cy="1051560"/>
          </a:xfrm>
          <a:prstGeom prst="rect">
            <a:avLst/>
          </a:prstGeom>
          <a:solidFill>
            <a:srgbClr val="F8FAFC"/>
          </a:solidFill>
          <a:ln w="12700">
            <a:solidFill>
              <a:srgbClr val="5C8FD4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6446520" y="205740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🔍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6446520" y="242316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5C8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Investigar a fondo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6446520" y="269748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Búsqueda avanzada y síntesis.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3931920" y="3200400"/>
            <a:ext cx="2331720" cy="1051560"/>
          </a:xfrm>
          <a:prstGeom prst="rect">
            <a:avLst/>
          </a:prstGeom>
          <a:solidFill>
            <a:srgbClr val="F8FAFC"/>
          </a:solidFill>
          <a:ln w="12700">
            <a:solidFill>
              <a:srgbClr val="2ECC71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3931920" y="32461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3931920" y="361188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2EC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 en la web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3931920" y="388620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Obtén información actualizada.</a:t>
            </a:r>
            <a:endParaRPr lang="en-US" sz="800" dirty="0"/>
          </a:p>
        </p:txBody>
      </p:sp>
      <p:sp>
        <p:nvSpPr>
          <p:cNvPr id="25" name="Shape 22"/>
          <p:cNvSpPr/>
          <p:nvPr/>
        </p:nvSpPr>
        <p:spPr>
          <a:xfrm>
            <a:off x="6446520" y="3200400"/>
            <a:ext cx="2331720" cy="1051560"/>
          </a:xfrm>
          <a:prstGeom prst="rect">
            <a:avLst/>
          </a:prstGeom>
          <a:solidFill>
            <a:srgbClr val="F8FAFC"/>
          </a:solidFill>
          <a:ln w="12700">
            <a:solidFill>
              <a:srgbClr val="9B59B6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6" name="Text 23"/>
          <p:cNvSpPr/>
          <p:nvPr/>
        </p:nvSpPr>
        <p:spPr>
          <a:xfrm>
            <a:off x="6446520" y="3246120"/>
            <a:ext cx="2331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📁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6446520" y="361188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9B59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Proyectos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6446520" y="3886200"/>
            <a:ext cx="233172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 chats por proyecto.</a:t>
            </a:r>
            <a:endParaRPr lang="en-US" sz="800" dirty="0"/>
          </a:p>
        </p:txBody>
      </p:sp>
      <p:sp>
        <p:nvSpPr>
          <p:cNvPr id="29" name="Shape 26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Guía de inicio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>
            <a:extLst>
              <a:ext uri="{FF2B5EF4-FFF2-40B4-BE49-F238E27FC236}">
                <a16:creationId xmlns:a16="http://schemas.microsoft.com/office/drawing/2014/main" id="{761BE966-ECC2-F9C1-EFCD-C3B0AF7F4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508"/>
            <a:ext cx="9144000" cy="4242508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4836AFF3-C596-9354-C175-AAA1E5D8E6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64" t="261" r="74167" b="51143"/>
          <a:stretch/>
        </p:blipFill>
        <p:spPr>
          <a:xfrm>
            <a:off x="99754" y="720570"/>
            <a:ext cx="2930474" cy="2646086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MENÚ LATERAL · Navegación principal</a:t>
            </a: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>
            <a:off x="4206240" y="822960"/>
            <a:ext cx="466344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3D5A96"/>
            </a:solidFill>
            <a:prstDash val="solid"/>
          </a:ln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4206240" y="822960"/>
            <a:ext cx="109728" cy="658368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389120" y="841248"/>
            <a:ext cx="228600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3D5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✏️ Nuevo chat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389120" y="1143000"/>
            <a:ext cx="4389120" cy="29260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Inicia una nueva conversación en blanco.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206240" y="1591056"/>
            <a:ext cx="466344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E8755C"/>
            </a:solidFill>
            <a:prstDash val="solid"/>
          </a:ln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206240" y="1591056"/>
            <a:ext cx="109728" cy="658368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389120" y="1609344"/>
            <a:ext cx="228600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87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🔎 Buscar chats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389120" y="1911096"/>
            <a:ext cx="4389120" cy="29260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Encuentra conversaciones anteriores.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4206240" y="2359152"/>
            <a:ext cx="466344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5A7E"/>
            </a:solidFill>
            <a:prstDash val="solid"/>
          </a:ln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4206240" y="2359152"/>
            <a:ext cx="109728" cy="658368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389120" y="2377440"/>
            <a:ext cx="228600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05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📂 Proyectos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4389120" y="2679192"/>
            <a:ext cx="4389120" cy="29260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Agrupa chats relacionados en proyectos.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4206240" y="3127248"/>
            <a:ext cx="466344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5C8FD4"/>
            </a:solidFill>
            <a:prstDash val="solid"/>
          </a:ln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4206240" y="3127248"/>
            <a:ext cx="109728" cy="658368"/>
          </a:xfrm>
          <a:prstGeom prst="rect">
            <a:avLst/>
          </a:prstGeom>
          <a:solidFill>
            <a:srgbClr val="5C8FD4"/>
          </a:solidFill>
          <a:ln w="12700">
            <a:solidFill>
              <a:srgbClr val="5C8FD4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389120" y="3145536"/>
            <a:ext cx="228600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5C8F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💻 Codex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4389120" y="3447288"/>
            <a:ext cx="4389120" cy="29260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Herramienta especializada en programación.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4206240" y="3895344"/>
            <a:ext cx="466344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9B59B6"/>
            </a:solidFill>
            <a:prstDash val="solid"/>
          </a:ln>
          <a:effectLst>
            <a:outerShdw blurRad="38100" dist="12700" dir="8100000" algn="bl" rotWithShape="0">
              <a:srgbClr val="000000">
                <a:alpha val="6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4206240" y="3895344"/>
            <a:ext cx="109728" cy="658368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389120" y="3913632"/>
            <a:ext cx="2286000" cy="32004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9B59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⚙️ Más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4389120" y="4215384"/>
            <a:ext cx="4389120" cy="292608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a configuración, imágenes, ayuda y más.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3D5A96"/>
          </a:solidFill>
          <a:ln w="12700">
            <a:solidFill>
              <a:srgbClr val="3D5A9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8C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Guía de inicio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OPCIONES DE CHAT · Menú contextual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274320" y="2834640"/>
            <a:ext cx="43891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hacer clic en los tres puntos (...) junto a cualquier chat en el historial, accedes al menú de opciones: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029200" y="822960"/>
            <a:ext cx="1920240" cy="1828800"/>
          </a:xfrm>
          <a:prstGeom prst="rect">
            <a:avLst/>
          </a:prstGeom>
          <a:solidFill>
            <a:srgbClr val="F8FAFC"/>
          </a:solidFill>
          <a:ln w="12700">
            <a:solidFill>
              <a:srgbClr val="3D5A96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5029200" y="10058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👥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5029200" y="1554480"/>
            <a:ext cx="1920240" cy="36576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D5A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Iniciar chat grupal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029200" y="1920240"/>
            <a:ext cx="1920240" cy="50292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Invita a otras personas a unirse.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7132320" y="822960"/>
            <a:ext cx="1920240" cy="1828800"/>
          </a:xfrm>
          <a:prstGeom prst="rect">
            <a:avLst/>
          </a:prstGeom>
          <a:solidFill>
            <a:srgbClr val="F8FAFC"/>
          </a:solidFill>
          <a:ln w="12700">
            <a:solidFill>
              <a:srgbClr val="E8755C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132320" y="100584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7132320" y="1554480"/>
            <a:ext cx="1920240" cy="36576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75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Anclar chat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7132320" y="1920240"/>
            <a:ext cx="1920240" cy="50292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Fija el chat en la parte superior.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5029200" y="2834640"/>
            <a:ext cx="1920240" cy="1828800"/>
          </a:xfrm>
          <a:prstGeom prst="rect">
            <a:avLst/>
          </a:prstGeom>
          <a:solidFill>
            <a:srgbClr val="F8FAFC"/>
          </a:solidFill>
          <a:ln w="12700">
            <a:solidFill>
              <a:srgbClr val="D05A7E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5029200" y="301752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📦</a:t>
            </a:r>
            <a:endParaRPr lang="en-US" sz="2400" dirty="0"/>
          </a:p>
        </p:txBody>
      </p:sp>
      <p:sp>
        <p:nvSpPr>
          <p:cNvPr id="16" name="Text 13"/>
          <p:cNvSpPr/>
          <p:nvPr/>
        </p:nvSpPr>
        <p:spPr>
          <a:xfrm>
            <a:off x="5029200" y="3566160"/>
            <a:ext cx="1920240" cy="36576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D05A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Archivar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5029200" y="3931920"/>
            <a:ext cx="1920240" cy="50292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Guarda el chat sin eliminarlo.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7132320" y="2834640"/>
            <a:ext cx="1920240" cy="1828800"/>
          </a:xfrm>
          <a:prstGeom prst="rect">
            <a:avLst/>
          </a:prstGeom>
          <a:solidFill>
            <a:srgbClr val="F8FAFC"/>
          </a:solidFill>
          <a:ln w="12700">
            <a:solidFill>
              <a:srgbClr val="E53935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7132320" y="3017520"/>
            <a:ext cx="1920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🗑️</a:t>
            </a:r>
            <a:endParaRPr lang="en-US" sz="2400" dirty="0"/>
          </a:p>
        </p:txBody>
      </p:sp>
      <p:sp>
        <p:nvSpPr>
          <p:cNvPr id="20" name="Text 17"/>
          <p:cNvSpPr/>
          <p:nvPr/>
        </p:nvSpPr>
        <p:spPr>
          <a:xfrm>
            <a:off x="7132320" y="3566160"/>
            <a:ext cx="1920240" cy="36576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539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Eliminar</a:t>
            </a:r>
            <a:endParaRPr lang="en-US" sz="1000" dirty="0"/>
          </a:p>
        </p:txBody>
      </p:sp>
      <p:sp>
        <p:nvSpPr>
          <p:cNvPr id="21" name="Text 18"/>
          <p:cNvSpPr/>
          <p:nvPr/>
        </p:nvSpPr>
        <p:spPr>
          <a:xfrm>
            <a:off x="7132320" y="3931920"/>
            <a:ext cx="1920240" cy="502920"/>
          </a:xfrm>
          <a:prstGeom prst="rect">
            <a:avLst/>
          </a:prstGeom>
          <a:noFill/>
          <a:ln/>
        </p:spPr>
        <p:txBody>
          <a:bodyPr wrap="square" lIns="38100" tIns="38100" rIns="38100" bIns="3810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Borra el chat permanentemente.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Guía de inicio</a:t>
            </a:r>
            <a:endParaRPr lang="en-US" sz="900" dirty="0"/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ED757E07-ED5E-BE2F-5E96-20BD9D41F0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1276" t="1542" b="-1542"/>
          <a:stretch/>
        </p:blipFill>
        <p:spPr>
          <a:xfrm>
            <a:off x="381000" y="779665"/>
            <a:ext cx="3972790" cy="21107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3D5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RESUMEN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 sabes cómo usar ChatGPT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960120" y="1737360"/>
            <a:ext cx="640080" cy="640080"/>
          </a:xfrm>
          <a:prstGeom prst="ellipse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60120" y="1737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1600200" y="2011680"/>
            <a:ext cx="502920" cy="91440"/>
          </a:xfrm>
          <a:prstGeom prst="rect">
            <a:avLst/>
          </a:prstGeom>
          <a:solidFill>
            <a:srgbClr val="A8C4F0"/>
          </a:solidFill>
          <a:ln w="12700">
            <a:solidFill>
              <a:srgbClr val="A8C4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246888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0E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 a chatgpt.com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606040" y="1737360"/>
            <a:ext cx="640080" cy="640080"/>
          </a:xfrm>
          <a:prstGeom prst="ellipse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606040" y="1737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246120" y="2011680"/>
            <a:ext cx="502920" cy="91440"/>
          </a:xfrm>
          <a:prstGeom prst="rect">
            <a:avLst/>
          </a:prstGeom>
          <a:solidFill>
            <a:srgbClr val="A8C4F0"/>
          </a:solidFill>
          <a:ln w="12700">
            <a:solidFill>
              <a:srgbClr val="A8C4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103120" y="246888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0E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Crear cuenta o iniciar sesión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251960" y="1737360"/>
            <a:ext cx="640080" cy="640080"/>
          </a:xfrm>
          <a:prstGeom prst="ellipse">
            <a:avLst/>
          </a:prstGeom>
          <a:solidFill>
            <a:srgbClr val="5C8FD4"/>
          </a:solidFill>
          <a:ln w="12700">
            <a:solidFill>
              <a:srgbClr val="5C8FD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251960" y="1737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892040" y="2011680"/>
            <a:ext cx="502920" cy="91440"/>
          </a:xfrm>
          <a:prstGeom prst="rect">
            <a:avLst/>
          </a:prstGeom>
          <a:solidFill>
            <a:srgbClr val="A8C4F0"/>
          </a:solidFill>
          <a:ln w="12700">
            <a:solidFill>
              <a:srgbClr val="A8C4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749040" y="246888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0E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Conocer la interfaz principal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897880" y="1737360"/>
            <a:ext cx="640080" cy="640080"/>
          </a:xfrm>
          <a:prstGeom prst="ellipse">
            <a:avLst/>
          </a:prstGeom>
          <a:solidFill>
            <a:srgbClr val="E8755C"/>
          </a:solidFill>
          <a:ln w="12700">
            <a:solidFill>
              <a:srgbClr val="E8755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897880" y="1737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537960" y="2011680"/>
            <a:ext cx="502920" cy="91440"/>
          </a:xfrm>
          <a:prstGeom prst="rect">
            <a:avLst/>
          </a:prstGeom>
          <a:solidFill>
            <a:srgbClr val="A8C4F0"/>
          </a:solidFill>
          <a:ln w="12700">
            <a:solidFill>
              <a:srgbClr val="A8C4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94960" y="246888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0E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Escribir tu primer prompt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7543800" y="1737360"/>
            <a:ext cx="640080" cy="640080"/>
          </a:xfrm>
          <a:prstGeom prst="ellipse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543800" y="173736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040880" y="2468880"/>
            <a:ext cx="1645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0E2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Explorar las herramientas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371600" y="3383280"/>
            <a:ext cx="6400800" cy="822960"/>
          </a:xfrm>
          <a:prstGeom prst="rect">
            <a:avLst/>
          </a:prstGeom>
          <a:solidFill>
            <a:srgbClr val="2D4A7A"/>
          </a:solidFill>
          <a:ln w="12700">
            <a:solidFill>
              <a:srgbClr val="2D4A7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371600" y="3383280"/>
            <a:ext cx="6400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Consejo: Sé específico en tus prompts para obtener mejores resultados.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57200" y="43891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A8C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¡Ahora estás listo para explorar ChatGPT!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D05A7E"/>
          </a:solidFill>
          <a:ln w="12700">
            <a:solidFill>
              <a:srgbClr val="D05A7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74320" y="4846320"/>
            <a:ext cx="859536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· Guía de inicio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487</Words>
  <Application>Microsoft Office PowerPoint</Application>
  <PresentationFormat>Presentación en pantalla (16:9)</PresentationFormat>
  <Paragraphs>106</Paragraphs>
  <Slides>9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Guía de ChatGPT</dc:title>
  <dc:subject>PptxGenJS Presentation</dc:subject>
  <dc:creator>PptxGenJS</dc:creator>
  <cp:lastModifiedBy>Hector Miguel Palomares Maldonado</cp:lastModifiedBy>
  <cp:revision>5</cp:revision>
  <dcterms:created xsi:type="dcterms:W3CDTF">2026-05-11T00:51:01Z</dcterms:created>
  <dcterms:modified xsi:type="dcterms:W3CDTF">2026-05-11T02:56:04Z</dcterms:modified>
</cp:coreProperties>
</file>